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7" r:id="rId2"/>
  </p:sldIdLst>
  <p:sldSz cx="7562850" cy="10688638"/>
  <p:notesSz cx="6858000" cy="9144000"/>
  <p:embeddedFontLst>
    <p:embeddedFont>
      <p:font typeface="D2Coding" panose="020B0609020101020101" pitchFamily="49" charset="-127"/>
      <p:regular r:id="rId4"/>
      <p:bold r:id="rId5"/>
    </p:embeddedFont>
    <p:embeddedFont>
      <p:font typeface="맑은 고딕" panose="020B0503020000020004" pitchFamily="50" charset="-127"/>
      <p:regular r:id="rId6"/>
      <p:bold r:id="rId7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42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09B6FB-B691-4FD0-B969-73BB30DEAE9D}" type="datetimeFigureOut">
              <a:rPr lang="ko-KR" altLang="en-US" smtClean="0"/>
              <a:t>2024-07-31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6800" y="1143000"/>
            <a:ext cx="2184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42D2B-8A9B-4709-A7A3-5DC0E3526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045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2D2B-8A9B-4709-A7A3-5DC0E3526E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86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4311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FE9AFDF-2A7E-919E-E7DF-EA55FA84E08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38588"/>
            <a:ext cx="7562850" cy="10611462"/>
          </a:xfrm>
          <a:prstGeom prst="rect">
            <a:avLst/>
          </a:prstGeom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0E537D-05C2-8E93-9B83-17D1FCD9238A}"/>
              </a:ext>
            </a:extLst>
          </p:cNvPr>
          <p:cNvSpPr txBox="1"/>
          <p:nvPr/>
        </p:nvSpPr>
        <p:spPr>
          <a:xfrm>
            <a:off x="2551492" y="2266045"/>
            <a:ext cx="24598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ko-KR" sz="3200" dirty="0">
                <a:latin typeface="D2Coding" panose="020B0609020101020101" pitchFamily="49" charset="-127"/>
                <a:ea typeface="D2Coding" panose="020B0609020101020101" pitchFamily="49" charset="-127"/>
              </a:rPr>
              <a:t>{{ title }}</a:t>
            </a:r>
            <a:endParaRPr lang="ko-KR" altLang="en-US" sz="3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BE8729-83F1-9894-7899-44E422ECED16}"/>
              </a:ext>
            </a:extLst>
          </p:cNvPr>
          <p:cNvSpPr txBox="1"/>
          <p:nvPr/>
        </p:nvSpPr>
        <p:spPr>
          <a:xfrm>
            <a:off x="958804" y="1555560"/>
            <a:ext cx="2459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{{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serialNumber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}}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9F25C6-3004-571E-B8D1-4E5436F7D683}"/>
              </a:ext>
            </a:extLst>
          </p:cNvPr>
          <p:cNvSpPr txBox="1"/>
          <p:nvPr/>
        </p:nvSpPr>
        <p:spPr>
          <a:xfrm>
            <a:off x="800922" y="3441864"/>
            <a:ext cx="2459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{{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serialNumber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}}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C66B09-4133-DFF1-1293-516A2A6E1FFA}"/>
              </a:ext>
            </a:extLst>
          </p:cNvPr>
          <p:cNvSpPr txBox="1"/>
          <p:nvPr/>
        </p:nvSpPr>
        <p:spPr>
          <a:xfrm>
            <a:off x="4144182" y="4098869"/>
            <a:ext cx="2459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{{ name }}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E93D4B-8E5A-065D-2B42-5CC0E4C15D72}"/>
              </a:ext>
            </a:extLst>
          </p:cNvPr>
          <p:cNvSpPr txBox="1"/>
          <p:nvPr/>
        </p:nvSpPr>
        <p:spPr>
          <a:xfrm>
            <a:off x="958804" y="5328168"/>
            <a:ext cx="56452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{{ content }}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3850CE-B8BB-A37D-EDEE-62E58EADC257}"/>
              </a:ext>
            </a:extLst>
          </p:cNvPr>
          <p:cNvSpPr txBox="1"/>
          <p:nvPr/>
        </p:nvSpPr>
        <p:spPr>
          <a:xfrm>
            <a:off x="4144182" y="7415288"/>
            <a:ext cx="2459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{{ date }}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D6616-473B-E4CB-7B44-1D4089FBC1A6}"/>
              </a:ext>
            </a:extLst>
          </p:cNvPr>
          <p:cNvSpPr txBox="1"/>
          <p:nvPr/>
        </p:nvSpPr>
        <p:spPr>
          <a:xfrm>
            <a:off x="2551492" y="8424812"/>
            <a:ext cx="24598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{{ organization }} {{ creator }}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6380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25</Words>
  <Application>Microsoft Office PowerPoint</Application>
  <PresentationFormat>사용자 지정</PresentationFormat>
  <Paragraphs>8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맑은 고딕</vt:lpstr>
      <vt:lpstr>D2Coding</vt:lpstr>
      <vt:lpstr>Calibri</vt:lpstr>
      <vt:lpstr>Arial</vt:lpstr>
      <vt:lpstr>Office Theme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 2023</dc:title>
  <dc:subject/>
  <dc:creator>seung</dc:creator>
  <cp:keywords/>
  <cp:lastModifiedBy>김남주</cp:lastModifiedBy>
  <cp:revision>6</cp:revision>
  <dcterms:modified xsi:type="dcterms:W3CDTF">2024-07-31T04:35:06Z</dcterms:modified>
</cp:coreProperties>
</file>